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3"/>
  </p:notesMasterIdLst>
  <p:sldIdLst>
    <p:sldId id="257" r:id="rId2"/>
  </p:sldIdLst>
  <p:sldSz cx="12193588" cy="762158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01" userDrawn="1">
          <p15:clr>
            <a:srgbClr val="A4A3A4"/>
          </p15:clr>
        </p15:guide>
        <p15:guide id="2" pos="384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52F1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94"/>
  </p:normalViewPr>
  <p:slideViewPr>
    <p:cSldViewPr snapToGrid="0" showGuides="1">
      <p:cViewPr varScale="1">
        <p:scale>
          <a:sx n="105" d="100"/>
          <a:sy n="105" d="100"/>
        </p:scale>
        <p:origin x="1288" y="192"/>
      </p:cViewPr>
      <p:guideLst>
        <p:guide orient="horz" pos="2401"/>
        <p:guide pos="384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C04995-7461-D640-8EFB-234FA734BE06}" type="datetimeFigureOut">
              <a:rPr lang="de-DE" smtClean="0"/>
              <a:t>10.12.24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60438" y="1143000"/>
            <a:ext cx="49371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4F7339-5DF9-4B4B-A460-6D4042B58BD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43571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F4F7339-5DF9-4B4B-A460-6D4042B58BD9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602159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199" y="1247330"/>
            <a:ext cx="9145191" cy="2653442"/>
          </a:xfrm>
        </p:spPr>
        <p:txBody>
          <a:bodyPr anchor="b"/>
          <a:lstStyle>
            <a:lvl1pPr algn="ctr">
              <a:defRPr sz="6001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199" y="4003098"/>
            <a:ext cx="9145191" cy="1840119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46" indent="0" algn="ctr">
              <a:buNone/>
              <a:defRPr sz="2000"/>
            </a:lvl2pPr>
            <a:lvl3pPr marL="914491" indent="0" algn="ctr">
              <a:buNone/>
              <a:defRPr sz="1800"/>
            </a:lvl3pPr>
            <a:lvl4pPr marL="1371737" indent="0" algn="ctr">
              <a:buNone/>
              <a:defRPr sz="1600"/>
            </a:lvl4pPr>
            <a:lvl5pPr marL="1828983" indent="0" algn="ctr">
              <a:buNone/>
              <a:defRPr sz="1600"/>
            </a:lvl5pPr>
            <a:lvl6pPr marL="2286229" indent="0" algn="ctr">
              <a:buNone/>
              <a:defRPr sz="1600"/>
            </a:lvl6pPr>
            <a:lvl7pPr marL="2743474" indent="0" algn="ctr">
              <a:buNone/>
              <a:defRPr sz="1600"/>
            </a:lvl7pPr>
            <a:lvl8pPr marL="3200720" indent="0" algn="ctr">
              <a:buNone/>
              <a:defRPr sz="1600"/>
            </a:lvl8pPr>
            <a:lvl9pPr marL="3657966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10.12.24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38004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10.12.24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008880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6037" y="405779"/>
            <a:ext cx="2629242" cy="6458944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309" y="405779"/>
            <a:ext cx="7735307" cy="6458944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10.12.24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986036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10.12.24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96086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958" y="1900106"/>
            <a:ext cx="10516970" cy="3170368"/>
          </a:xfrm>
        </p:spPr>
        <p:txBody>
          <a:bodyPr anchor="b"/>
          <a:lstStyle>
            <a:lvl1pPr>
              <a:defRPr sz="6001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958" y="5100467"/>
            <a:ext cx="10516970" cy="1667222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46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91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73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98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22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47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7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9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10.12.24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918943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309" y="2028895"/>
            <a:ext cx="5182275" cy="483582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3004" y="2028895"/>
            <a:ext cx="5182275" cy="483582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10.12.24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314590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897" y="405779"/>
            <a:ext cx="10516970" cy="1473155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898" y="1868348"/>
            <a:ext cx="5158459" cy="91564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46" indent="0">
              <a:buNone/>
              <a:defRPr sz="2000" b="1"/>
            </a:lvl2pPr>
            <a:lvl3pPr marL="914491" indent="0">
              <a:buNone/>
              <a:defRPr sz="1800" b="1"/>
            </a:lvl3pPr>
            <a:lvl4pPr marL="1371737" indent="0">
              <a:buNone/>
              <a:defRPr sz="1600" b="1"/>
            </a:lvl4pPr>
            <a:lvl5pPr marL="1828983" indent="0">
              <a:buNone/>
              <a:defRPr sz="1600" b="1"/>
            </a:lvl5pPr>
            <a:lvl6pPr marL="2286229" indent="0">
              <a:buNone/>
              <a:defRPr sz="1600" b="1"/>
            </a:lvl6pPr>
            <a:lvl7pPr marL="2743474" indent="0">
              <a:buNone/>
              <a:defRPr sz="1600" b="1"/>
            </a:lvl7pPr>
            <a:lvl8pPr marL="3200720" indent="0">
              <a:buNone/>
              <a:defRPr sz="1600" b="1"/>
            </a:lvl8pPr>
            <a:lvl9pPr marL="3657966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898" y="2783997"/>
            <a:ext cx="5158459" cy="409484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3004" y="1868348"/>
            <a:ext cx="5183863" cy="91564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46" indent="0">
              <a:buNone/>
              <a:defRPr sz="2000" b="1"/>
            </a:lvl2pPr>
            <a:lvl3pPr marL="914491" indent="0">
              <a:buNone/>
              <a:defRPr sz="1800" b="1"/>
            </a:lvl3pPr>
            <a:lvl4pPr marL="1371737" indent="0">
              <a:buNone/>
              <a:defRPr sz="1600" b="1"/>
            </a:lvl4pPr>
            <a:lvl5pPr marL="1828983" indent="0">
              <a:buNone/>
              <a:defRPr sz="1600" b="1"/>
            </a:lvl5pPr>
            <a:lvl6pPr marL="2286229" indent="0">
              <a:buNone/>
              <a:defRPr sz="1600" b="1"/>
            </a:lvl6pPr>
            <a:lvl7pPr marL="2743474" indent="0">
              <a:buNone/>
              <a:defRPr sz="1600" b="1"/>
            </a:lvl7pPr>
            <a:lvl8pPr marL="3200720" indent="0">
              <a:buNone/>
              <a:defRPr sz="1600" b="1"/>
            </a:lvl8pPr>
            <a:lvl9pPr marL="3657966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3004" y="2783997"/>
            <a:ext cx="5183863" cy="409484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10.12.24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041408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10.12.24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300284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10.12.24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629883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898" y="508106"/>
            <a:ext cx="3932749" cy="1778371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863" y="1097368"/>
            <a:ext cx="6173004" cy="541626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898" y="2286477"/>
            <a:ext cx="3932749" cy="4235980"/>
          </a:xfrm>
        </p:spPr>
        <p:txBody>
          <a:bodyPr/>
          <a:lstStyle>
            <a:lvl1pPr marL="0" indent="0">
              <a:buNone/>
              <a:defRPr sz="1600"/>
            </a:lvl1pPr>
            <a:lvl2pPr marL="457246" indent="0">
              <a:buNone/>
              <a:defRPr sz="1400"/>
            </a:lvl2pPr>
            <a:lvl3pPr marL="914491" indent="0">
              <a:buNone/>
              <a:defRPr sz="1200"/>
            </a:lvl3pPr>
            <a:lvl4pPr marL="1371737" indent="0">
              <a:buNone/>
              <a:defRPr sz="1000"/>
            </a:lvl4pPr>
            <a:lvl5pPr marL="1828983" indent="0">
              <a:buNone/>
              <a:defRPr sz="1000"/>
            </a:lvl5pPr>
            <a:lvl6pPr marL="2286229" indent="0">
              <a:buNone/>
              <a:defRPr sz="1000"/>
            </a:lvl6pPr>
            <a:lvl7pPr marL="2743474" indent="0">
              <a:buNone/>
              <a:defRPr sz="1000"/>
            </a:lvl7pPr>
            <a:lvl8pPr marL="3200720" indent="0">
              <a:buNone/>
              <a:defRPr sz="1000"/>
            </a:lvl8pPr>
            <a:lvl9pPr marL="3657966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10.12.24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066129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898" y="508106"/>
            <a:ext cx="3932749" cy="1778371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863" y="1097368"/>
            <a:ext cx="6173004" cy="5416267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46" indent="0">
              <a:buNone/>
              <a:defRPr sz="2800"/>
            </a:lvl2pPr>
            <a:lvl3pPr marL="914491" indent="0">
              <a:buNone/>
              <a:defRPr sz="2400"/>
            </a:lvl3pPr>
            <a:lvl4pPr marL="1371737" indent="0">
              <a:buNone/>
              <a:defRPr sz="2000"/>
            </a:lvl4pPr>
            <a:lvl5pPr marL="1828983" indent="0">
              <a:buNone/>
              <a:defRPr sz="2000"/>
            </a:lvl5pPr>
            <a:lvl6pPr marL="2286229" indent="0">
              <a:buNone/>
              <a:defRPr sz="2000"/>
            </a:lvl6pPr>
            <a:lvl7pPr marL="2743474" indent="0">
              <a:buNone/>
              <a:defRPr sz="2000"/>
            </a:lvl7pPr>
            <a:lvl8pPr marL="3200720" indent="0">
              <a:buNone/>
              <a:defRPr sz="2000"/>
            </a:lvl8pPr>
            <a:lvl9pPr marL="3657966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898" y="2286477"/>
            <a:ext cx="3932749" cy="4235980"/>
          </a:xfrm>
        </p:spPr>
        <p:txBody>
          <a:bodyPr/>
          <a:lstStyle>
            <a:lvl1pPr marL="0" indent="0">
              <a:buNone/>
              <a:defRPr sz="1600"/>
            </a:lvl1pPr>
            <a:lvl2pPr marL="457246" indent="0">
              <a:buNone/>
              <a:defRPr sz="1400"/>
            </a:lvl2pPr>
            <a:lvl3pPr marL="914491" indent="0">
              <a:buNone/>
              <a:defRPr sz="1200"/>
            </a:lvl3pPr>
            <a:lvl4pPr marL="1371737" indent="0">
              <a:buNone/>
              <a:defRPr sz="1000"/>
            </a:lvl4pPr>
            <a:lvl5pPr marL="1828983" indent="0">
              <a:buNone/>
              <a:defRPr sz="1000"/>
            </a:lvl5pPr>
            <a:lvl6pPr marL="2286229" indent="0">
              <a:buNone/>
              <a:defRPr sz="1000"/>
            </a:lvl6pPr>
            <a:lvl7pPr marL="2743474" indent="0">
              <a:buNone/>
              <a:defRPr sz="1000"/>
            </a:lvl7pPr>
            <a:lvl8pPr marL="3200720" indent="0">
              <a:buNone/>
              <a:defRPr sz="1000"/>
            </a:lvl8pPr>
            <a:lvl9pPr marL="3657966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10.12.24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068570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309" y="405779"/>
            <a:ext cx="10516970" cy="14731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309" y="2028895"/>
            <a:ext cx="10516970" cy="48358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309" y="7064084"/>
            <a:ext cx="2743557" cy="4057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3A2422-A205-3F4C-9791-4A5D2DE1B2E2}" type="datetimeFigureOut">
              <a:rPr lang="de-DE" smtClean="0"/>
              <a:t>10.12.24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9126" y="7064084"/>
            <a:ext cx="4115336" cy="4057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1722" y="7064084"/>
            <a:ext cx="2743557" cy="4057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022974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91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23" indent="-228623" algn="l" defTabSz="914491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69" indent="-228623" algn="l" defTabSz="91449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114" indent="-228623" algn="l" defTabSz="91449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360" indent="-228623" algn="l" defTabSz="91449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606" indent="-228623" algn="l" defTabSz="91449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851" indent="-228623" algn="l" defTabSz="91449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2097" indent="-228623" algn="l" defTabSz="91449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343" indent="-228623" algn="l" defTabSz="91449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589" indent="-228623" algn="l" defTabSz="91449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46" algn="l" defTabSz="9144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91" algn="l" defTabSz="9144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737" algn="l" defTabSz="9144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983" algn="l" defTabSz="9144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229" algn="l" defTabSz="9144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474" algn="l" defTabSz="9144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720" algn="l" defTabSz="9144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966" algn="l" defTabSz="9144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sv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>
            <a:extLst>
              <a:ext uri="{FF2B5EF4-FFF2-40B4-BE49-F238E27FC236}">
                <a16:creationId xmlns:a16="http://schemas.microsoft.com/office/drawing/2014/main" id="{E8AF91C3-1F01-DD54-4526-CFE75B028458}"/>
              </a:ext>
            </a:extLst>
          </p:cNvPr>
          <p:cNvSpPr txBox="1"/>
          <p:nvPr/>
        </p:nvSpPr>
        <p:spPr>
          <a:xfrm>
            <a:off x="5289511" y="6165176"/>
            <a:ext cx="7543800" cy="1200329"/>
          </a:xfrm>
          <a:prstGeom prst="rect">
            <a:avLst/>
          </a:prstGeom>
          <a:noFill/>
        </p:spPr>
        <p:txBody>
          <a:bodyPr wrap="square" anchor="ctr" anchorCtr="0">
            <a:spAutoFit/>
          </a:bodyPr>
          <a:lstStyle/>
          <a:p>
            <a:r>
              <a:rPr lang="de-DE" sz="3600" dirty="0">
                <a:latin typeface="Arial" panose="020B0604020202020204" pitchFamily="34" charset="0"/>
                <a:cs typeface="Arial" panose="020B0604020202020204" pitchFamily="34" charset="0"/>
              </a:rPr>
              <a:t>Besuchen Sie uns in </a:t>
            </a:r>
          </a:p>
          <a:p>
            <a:r>
              <a:rPr lang="de-DE" sz="3600" b="1" dirty="0">
                <a:latin typeface="Arial" panose="020B0604020202020204" pitchFamily="34" charset="0"/>
                <a:cs typeface="Arial" panose="020B0604020202020204" pitchFamily="34" charset="0"/>
              </a:rPr>
              <a:t>Halle X </a:t>
            </a:r>
            <a:r>
              <a:rPr lang="de-DE" sz="3600" dirty="0">
                <a:latin typeface="Arial" panose="020B0604020202020204" pitchFamily="34" charset="0"/>
                <a:cs typeface="Arial" panose="020B0604020202020204" pitchFamily="34" charset="0"/>
              </a:rPr>
              <a:t>an</a:t>
            </a:r>
            <a:r>
              <a:rPr lang="de-DE" sz="3600" b="1" dirty="0">
                <a:latin typeface="Arial" panose="020B0604020202020204" pitchFamily="34" charset="0"/>
                <a:cs typeface="Arial" panose="020B0604020202020204" pitchFamily="34" charset="0"/>
              </a:rPr>
              <a:t> Stand XXXX</a:t>
            </a:r>
            <a:endParaRPr lang="de-DE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50DC4BAD-7B85-6AE8-0AE1-650A9817DC32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11090328" y="6373441"/>
            <a:ext cx="724104" cy="899125"/>
          </a:xfrm>
          <a:prstGeom prst="rect">
            <a:avLst/>
          </a:prstGeo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CE5F5B0B-A782-3BE8-E221-1EEC236B969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-1334589" y="-1106930"/>
            <a:ext cx="13632897" cy="87285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70657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10</Words>
  <Application>Microsoft Macintosh PowerPoint</Application>
  <PresentationFormat>Benutzerdefiniert</PresentationFormat>
  <Paragraphs>3</Paragraphs>
  <Slides>1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6" baseType="lpstr">
      <vt:lpstr>Aptos</vt:lpstr>
      <vt:lpstr>Arial</vt:lpstr>
      <vt:lpstr>Calibri</vt:lpstr>
      <vt:lpstr>Calibri Light</vt:lpstr>
      <vt:lpstr>Office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Steffen Wagner</dc:creator>
  <cp:lastModifiedBy>Angela Vulcano</cp:lastModifiedBy>
  <cp:revision>12</cp:revision>
  <dcterms:created xsi:type="dcterms:W3CDTF">2023-04-20T05:11:32Z</dcterms:created>
  <dcterms:modified xsi:type="dcterms:W3CDTF">2024-12-10T15:43:41Z</dcterms:modified>
</cp:coreProperties>
</file>