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768" y="120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CA07D55-6F58-7BAE-1727-107EEAB80D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24942" y="5750828"/>
            <a:ext cx="658276" cy="81738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339BB40-FAA8-F568-87EA-8882C0796BCF}"/>
              </a:ext>
            </a:extLst>
          </p:cNvPr>
          <p:cNvSpPr txBox="1"/>
          <p:nvPr/>
        </p:nvSpPr>
        <p:spPr>
          <a:xfrm>
            <a:off x="444996" y="5672325"/>
            <a:ext cx="6858000" cy="90182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</a:p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669B553-F813-41A7-88EC-2C5E5D8307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688715" y="-407235"/>
            <a:ext cx="8008534" cy="512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2023-04-20T05:11:32Z</dcterms:created>
  <dcterms:modified xsi:type="dcterms:W3CDTF">2024-12-10T16:00:57Z</dcterms:modified>
</cp:coreProperties>
</file>