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533E715-D464-2501-C6EC-F78A7153FC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090328" y="6373441"/>
            <a:ext cx="724104" cy="89912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8AF91C3-1F01-DD54-4526-CFE75B028458}"/>
              </a:ext>
            </a:extLst>
          </p:cNvPr>
          <p:cNvSpPr txBox="1"/>
          <p:nvPr/>
        </p:nvSpPr>
        <p:spPr>
          <a:xfrm>
            <a:off x="5289511" y="6165176"/>
            <a:ext cx="5658905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C4603C-291C-08BE-BFDC-B8535CD02B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-885946" y="-687997"/>
            <a:ext cx="13224250" cy="84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2023-04-20T05:11:32Z</dcterms:created>
  <dcterms:modified xsi:type="dcterms:W3CDTF">2024-12-10T15:57:54Z</dcterms:modified>
</cp:coreProperties>
</file>