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3"/>
    <p:restoredTop sz="96327"/>
  </p:normalViewPr>
  <p:slideViewPr>
    <p:cSldViewPr snapToGrid="0" showGuides="1">
      <p:cViewPr varScale="1">
        <p:scale>
          <a:sx n="186" d="100"/>
          <a:sy n="186" d="100"/>
        </p:scale>
        <p:origin x="504" y="1096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6B454C3D-76F3-F4DD-E8CB-26F6855709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79779" y="2259947"/>
            <a:ext cx="346891" cy="43073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99AFB5F-A67F-2339-24A9-FAB9373BB8F4}"/>
              </a:ext>
            </a:extLst>
          </p:cNvPr>
          <p:cNvSpPr txBox="1"/>
          <p:nvPr/>
        </p:nvSpPr>
        <p:spPr>
          <a:xfrm>
            <a:off x="3448255" y="2143447"/>
            <a:ext cx="2731416" cy="64633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0302057-56FA-C8AC-7059-2471950D84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495802" y="-269404"/>
            <a:ext cx="5494063" cy="351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4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20</cp:revision>
  <dcterms:created xsi:type="dcterms:W3CDTF">2023-04-20T06:00:04Z</dcterms:created>
  <dcterms:modified xsi:type="dcterms:W3CDTF">2024-12-10T15:56:00Z</dcterms:modified>
</cp:coreProperties>
</file>