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224588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pos="19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2F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61" d="100"/>
          <a:sy n="261" d="100"/>
        </p:scale>
        <p:origin x="200" y="1128"/>
      </p:cViewPr>
      <p:guideLst>
        <p:guide orient="horz" pos="601"/>
        <p:guide pos="19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8074" y="311768"/>
            <a:ext cx="4668441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074" y="1000566"/>
            <a:ext cx="4668441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11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45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54471" y="101424"/>
            <a:ext cx="1342177" cy="1614399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940" y="101424"/>
            <a:ext cx="3948723" cy="1614399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032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99" y="474927"/>
            <a:ext cx="5368707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699" y="1274851"/>
            <a:ext cx="5368707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6033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940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51198" y="507118"/>
            <a:ext cx="2645450" cy="120870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174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1" y="101424"/>
            <a:ext cx="5368707" cy="36821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752" y="466990"/>
            <a:ext cx="2633292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752" y="695854"/>
            <a:ext cx="2633292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51197" y="466990"/>
            <a:ext cx="2646261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51197" y="695854"/>
            <a:ext cx="2646261" cy="102349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690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7105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3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6260" y="274285"/>
            <a:ext cx="3151198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27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752" y="127000"/>
            <a:ext cx="2007591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46260" y="274285"/>
            <a:ext cx="3151198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752" y="571500"/>
            <a:ext cx="2007591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24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7941" y="101424"/>
            <a:ext cx="5368707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941" y="507118"/>
            <a:ext cx="5368707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7941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22174-A533-AE4B-9C78-F087EC54BF8F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61895" y="1765653"/>
            <a:ext cx="2100798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96115" y="1765653"/>
            <a:ext cx="1400532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27792-A712-2F41-B3F7-3CCF07E56D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05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C42278B8-BD5F-80B5-19FA-FAD120F0BA15}"/>
              </a:ext>
            </a:extLst>
          </p:cNvPr>
          <p:cNvSpPr txBox="1"/>
          <p:nvPr/>
        </p:nvSpPr>
        <p:spPr>
          <a:xfrm>
            <a:off x="3212867" y="1273186"/>
            <a:ext cx="2731416" cy="58477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at Blechexpo in </a:t>
            </a:r>
          </a:p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Hall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82CB019-E0AE-AE37-8C84-55F9410A7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393299" y="-340007"/>
            <a:ext cx="4129136" cy="264369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4404F82-592C-C0E8-5512-987B02316AB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02586" y="1413162"/>
            <a:ext cx="283393" cy="3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23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13</cp:revision>
  <dcterms:created xsi:type="dcterms:W3CDTF">2023-04-20T05:29:31Z</dcterms:created>
  <dcterms:modified xsi:type="dcterms:W3CDTF">2024-12-10T15:39:28Z</dcterms:modified>
</cp:coreProperties>
</file>