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6858000" cy="59039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2"/>
    <p:restoredTop sz="96327"/>
  </p:normalViewPr>
  <p:slideViewPr>
    <p:cSldViewPr snapToGrid="0" showGuides="1">
      <p:cViewPr varScale="1">
        <p:scale>
          <a:sx n="138" d="100"/>
          <a:sy n="138" d="100"/>
        </p:scale>
        <p:origin x="1112" y="216"/>
      </p:cViewPr>
      <p:guideLst>
        <p:guide orient="horz" pos="187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966220"/>
            <a:ext cx="5829300" cy="205543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100921"/>
            <a:ext cx="5143500" cy="142541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9789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7766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14329"/>
            <a:ext cx="1478756" cy="50032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14329"/>
            <a:ext cx="4350544" cy="50032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4951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7434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471880"/>
            <a:ext cx="5915025" cy="245586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3950977"/>
            <a:ext cx="5915025" cy="1291481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3906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1894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14330"/>
            <a:ext cx="5915025" cy="114115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447279"/>
            <a:ext cx="2901255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156568"/>
            <a:ext cx="2901255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447279"/>
            <a:ext cx="2915543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156568"/>
            <a:ext cx="2915543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5779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8018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743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850055"/>
            <a:ext cx="3471863" cy="419560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8853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850055"/>
            <a:ext cx="3471863" cy="419560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1967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14330"/>
            <a:ext cx="5915025" cy="1141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571643"/>
            <a:ext cx="5915025" cy="37459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5472054"/>
            <a:ext cx="2314575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878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557A100D-5B19-E84C-8138-5F64F137372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001144" y="4868944"/>
            <a:ext cx="658276" cy="817386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43ED2307-05B9-E098-8794-1F59FD026851}"/>
              </a:ext>
            </a:extLst>
          </p:cNvPr>
          <p:cNvSpPr txBox="1"/>
          <p:nvPr/>
        </p:nvSpPr>
        <p:spPr>
          <a:xfrm>
            <a:off x="434110" y="4858597"/>
            <a:ext cx="6858000" cy="809330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Besuchen Sie uns in </a:t>
            </a:r>
          </a:p>
          <a:p>
            <a:r>
              <a:rPr lang="de-DE" sz="32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32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45B5FCE-6D0C-5508-AD63-57BED538B7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-619213" y="-618485"/>
            <a:ext cx="7477213" cy="478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20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14</cp:revision>
  <dcterms:created xsi:type="dcterms:W3CDTF">2023-04-20T06:00:04Z</dcterms:created>
  <dcterms:modified xsi:type="dcterms:W3CDTF">2024-12-10T15:41:40Z</dcterms:modified>
</cp:coreProperties>
</file>