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536" y="416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227F892B-C674-A65A-872E-69B372C8E3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924942" y="5750828"/>
            <a:ext cx="658276" cy="81738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1688AD1-E53C-6090-8D8F-C452F0034D8B}"/>
              </a:ext>
            </a:extLst>
          </p:cNvPr>
          <p:cNvSpPr txBox="1"/>
          <p:nvPr/>
        </p:nvSpPr>
        <p:spPr>
          <a:xfrm>
            <a:off x="434111" y="5501297"/>
            <a:ext cx="6858000" cy="1200329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59EC234-1CB4-F59E-897A-E488633545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-495802" y="-371005"/>
            <a:ext cx="7373572" cy="472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2023-04-20T05:11:32Z</dcterms:created>
  <dcterms:modified xsi:type="dcterms:W3CDTF">2024-12-10T15:57:06Z</dcterms:modified>
</cp:coreProperties>
</file>