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2193588" cy="762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1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102" d="100"/>
          <a:sy n="102" d="100"/>
        </p:scale>
        <p:origin x="312" y="568"/>
      </p:cViewPr>
      <p:guideLst>
        <p:guide orient="horz" pos="2401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247330"/>
            <a:ext cx="9145191" cy="2653442"/>
          </a:xfrm>
        </p:spPr>
        <p:txBody>
          <a:bodyPr anchor="b"/>
          <a:lstStyle>
            <a:lvl1pPr algn="ctr"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4003098"/>
            <a:ext cx="9145191" cy="184011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46" indent="0" algn="ctr">
              <a:buNone/>
              <a:defRPr sz="2000"/>
            </a:lvl2pPr>
            <a:lvl3pPr marL="914491" indent="0" algn="ctr">
              <a:buNone/>
              <a:defRPr sz="1800"/>
            </a:lvl3pPr>
            <a:lvl4pPr marL="1371737" indent="0" algn="ctr">
              <a:buNone/>
              <a:defRPr sz="1600"/>
            </a:lvl4pPr>
            <a:lvl5pPr marL="1828983" indent="0" algn="ctr">
              <a:buNone/>
              <a:defRPr sz="1600"/>
            </a:lvl5pPr>
            <a:lvl6pPr marL="2286229" indent="0" algn="ctr">
              <a:buNone/>
              <a:defRPr sz="1600"/>
            </a:lvl6pPr>
            <a:lvl7pPr marL="2743474" indent="0" algn="ctr">
              <a:buNone/>
              <a:defRPr sz="1600"/>
            </a:lvl7pPr>
            <a:lvl8pPr marL="3200720" indent="0" algn="ctr">
              <a:buNone/>
              <a:defRPr sz="1600"/>
            </a:lvl8pPr>
            <a:lvl9pPr marL="3657966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00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69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405779"/>
            <a:ext cx="2629242" cy="64589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405779"/>
            <a:ext cx="7735307" cy="64589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15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76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900106"/>
            <a:ext cx="10516970" cy="3170368"/>
          </a:xfrm>
        </p:spPr>
        <p:txBody>
          <a:bodyPr anchor="b"/>
          <a:lstStyle>
            <a:lvl1pPr>
              <a:defRPr sz="600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5100467"/>
            <a:ext cx="10516970" cy="166722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7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7066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2028895"/>
            <a:ext cx="5182275" cy="483582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5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405779"/>
            <a:ext cx="10516970" cy="14731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868348"/>
            <a:ext cx="5158459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783997"/>
            <a:ext cx="5158459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868348"/>
            <a:ext cx="5183863" cy="9156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46" indent="0">
              <a:buNone/>
              <a:defRPr sz="2000" b="1"/>
            </a:lvl2pPr>
            <a:lvl3pPr marL="914491" indent="0">
              <a:buNone/>
              <a:defRPr sz="1800" b="1"/>
            </a:lvl3pPr>
            <a:lvl4pPr marL="1371737" indent="0">
              <a:buNone/>
              <a:defRPr sz="1600" b="1"/>
            </a:lvl4pPr>
            <a:lvl5pPr marL="1828983" indent="0">
              <a:buNone/>
              <a:defRPr sz="1600" b="1"/>
            </a:lvl5pPr>
            <a:lvl6pPr marL="2286229" indent="0">
              <a:buNone/>
              <a:defRPr sz="1600" b="1"/>
            </a:lvl6pPr>
            <a:lvl7pPr marL="2743474" indent="0">
              <a:buNone/>
              <a:defRPr sz="1600" b="1"/>
            </a:lvl7pPr>
            <a:lvl8pPr marL="3200720" indent="0">
              <a:buNone/>
              <a:defRPr sz="1600" b="1"/>
            </a:lvl8pPr>
            <a:lvl9pPr marL="3657966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783997"/>
            <a:ext cx="5183863" cy="409484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06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0574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829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1097368"/>
            <a:ext cx="6173004" cy="5416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6015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508106"/>
            <a:ext cx="3932749" cy="17783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1097368"/>
            <a:ext cx="6173004" cy="54162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46" indent="0">
              <a:buNone/>
              <a:defRPr sz="2800"/>
            </a:lvl2pPr>
            <a:lvl3pPr marL="914491" indent="0">
              <a:buNone/>
              <a:defRPr sz="2400"/>
            </a:lvl3pPr>
            <a:lvl4pPr marL="1371737" indent="0">
              <a:buNone/>
              <a:defRPr sz="2000"/>
            </a:lvl4pPr>
            <a:lvl5pPr marL="1828983" indent="0">
              <a:buNone/>
              <a:defRPr sz="2000"/>
            </a:lvl5pPr>
            <a:lvl6pPr marL="2286229" indent="0">
              <a:buNone/>
              <a:defRPr sz="2000"/>
            </a:lvl6pPr>
            <a:lvl7pPr marL="2743474" indent="0">
              <a:buNone/>
              <a:defRPr sz="2000"/>
            </a:lvl7pPr>
            <a:lvl8pPr marL="3200720" indent="0">
              <a:buNone/>
              <a:defRPr sz="2000"/>
            </a:lvl8pPr>
            <a:lvl9pPr marL="3657966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286477"/>
            <a:ext cx="3932749" cy="4235980"/>
          </a:xfrm>
        </p:spPr>
        <p:txBody>
          <a:bodyPr/>
          <a:lstStyle>
            <a:lvl1pPr marL="0" indent="0">
              <a:buNone/>
              <a:defRPr sz="1600"/>
            </a:lvl1pPr>
            <a:lvl2pPr marL="457246" indent="0">
              <a:buNone/>
              <a:defRPr sz="1400"/>
            </a:lvl2pPr>
            <a:lvl3pPr marL="914491" indent="0">
              <a:buNone/>
              <a:defRPr sz="1200"/>
            </a:lvl3pPr>
            <a:lvl4pPr marL="1371737" indent="0">
              <a:buNone/>
              <a:defRPr sz="1000"/>
            </a:lvl4pPr>
            <a:lvl5pPr marL="1828983" indent="0">
              <a:buNone/>
              <a:defRPr sz="1000"/>
            </a:lvl5pPr>
            <a:lvl6pPr marL="2286229" indent="0">
              <a:buNone/>
              <a:defRPr sz="1000"/>
            </a:lvl6pPr>
            <a:lvl7pPr marL="2743474" indent="0">
              <a:buNone/>
              <a:defRPr sz="1000"/>
            </a:lvl7pPr>
            <a:lvl8pPr marL="3200720" indent="0">
              <a:buNone/>
              <a:defRPr sz="1000"/>
            </a:lvl8pPr>
            <a:lvl9pPr marL="3657966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3204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405779"/>
            <a:ext cx="10516970" cy="1473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2028895"/>
            <a:ext cx="10516970" cy="4835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2422-A205-3F4C-9791-4A5D2DE1B2E2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7064084"/>
            <a:ext cx="4115336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7064084"/>
            <a:ext cx="2743557" cy="405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A7008-A7C9-324D-A53F-34E31D716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441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3" indent="-228623" algn="l" defTabSz="9144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6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114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60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606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51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97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43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89" indent="-228623" algn="l" defTabSz="9144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4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91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37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83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229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74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720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66" algn="l" defTabSz="9144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AE4FEF3-6D21-54E2-E4A3-2C88F6C47F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081614" y="6381573"/>
            <a:ext cx="732818" cy="909945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AA13ECC-3E5F-83E9-992B-6476C3B88842}"/>
              </a:ext>
            </a:extLst>
          </p:cNvPr>
          <p:cNvSpPr txBox="1"/>
          <p:nvPr/>
        </p:nvSpPr>
        <p:spPr>
          <a:xfrm>
            <a:off x="5313895" y="6363196"/>
            <a:ext cx="7543800" cy="901825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</a:p>
          <a:p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r>
              <a:rPr lang="de-DE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54E9DDD-54F1-8C7D-3CD7-AFFF05BD3C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1231973" y="-1260865"/>
            <a:ext cx="14294748" cy="915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3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9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14</cp:revision>
  <dcterms:created xsi:type="dcterms:W3CDTF">2023-04-20T05:11:32Z</dcterms:created>
  <dcterms:modified xsi:type="dcterms:W3CDTF">2024-12-10T15:46:32Z</dcterms:modified>
</cp:coreProperties>
</file>