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6858000" cy="5903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1112" y="504"/>
      </p:cViewPr>
      <p:guideLst>
        <p:guide orient="horz" pos="187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966220"/>
            <a:ext cx="5829300" cy="205543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3100921"/>
            <a:ext cx="5143500" cy="142541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789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76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14329"/>
            <a:ext cx="1478756" cy="50032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14329"/>
            <a:ext cx="4350544" cy="50032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49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434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471880"/>
            <a:ext cx="5915025" cy="245586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950977"/>
            <a:ext cx="5915025" cy="129148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90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571643"/>
            <a:ext cx="2914650" cy="374597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189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14330"/>
            <a:ext cx="5915025" cy="114115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447279"/>
            <a:ext cx="2901255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156568"/>
            <a:ext cx="2901255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447279"/>
            <a:ext cx="2915543" cy="70928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156568"/>
            <a:ext cx="2915543" cy="31719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779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801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743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850055"/>
            <a:ext cx="3471863" cy="419560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853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93594"/>
            <a:ext cx="2211884" cy="13775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850055"/>
            <a:ext cx="3471863" cy="419560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771174"/>
            <a:ext cx="2211884" cy="328131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196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314330"/>
            <a:ext cx="5915025" cy="1141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571643"/>
            <a:ext cx="5915025" cy="37459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5472054"/>
            <a:ext cx="2314575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5472054"/>
            <a:ext cx="1543050" cy="3143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878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5B629A0-57AB-9C4C-BAFD-7D30ADE9BC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001144" y="4866241"/>
            <a:ext cx="658276" cy="81738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D0B2BC6C-610F-D801-7B0C-192021E51C47}"/>
              </a:ext>
            </a:extLst>
          </p:cNvPr>
          <p:cNvSpPr txBox="1"/>
          <p:nvPr/>
        </p:nvSpPr>
        <p:spPr>
          <a:xfrm>
            <a:off x="461819" y="4724653"/>
            <a:ext cx="4535054" cy="1077218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32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32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616D414-43B8-E042-C1C0-66081A50D9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715520" y="-701963"/>
            <a:ext cx="8035339" cy="5144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15</cp:revision>
  <dcterms:created xsi:type="dcterms:W3CDTF">2023-04-20T06:00:04Z</dcterms:created>
  <dcterms:modified xsi:type="dcterms:W3CDTF">2024-12-10T15:45:03Z</dcterms:modified>
</cp:coreProperties>
</file>