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C42278B8-BD5F-80B5-19FA-FAD120F0BA15}"/>
              </a:ext>
            </a:extLst>
          </p:cNvPr>
          <p:cNvSpPr txBox="1"/>
          <p:nvPr/>
        </p:nvSpPr>
        <p:spPr>
          <a:xfrm>
            <a:off x="3217757" y="1263407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Blechexpo in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C8729E6-D00F-D554-5DA4-2F9ED28C0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10171" y="-224935"/>
            <a:ext cx="3928652" cy="251533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3EF8A60-DE66-3DA3-1AED-AF3DDA6DF16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17256" y="1398493"/>
            <a:ext cx="283393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2023-04-20T05:29:31Z</dcterms:created>
  <dcterms:modified xsi:type="dcterms:W3CDTF">2024-12-10T15:59:16Z</dcterms:modified>
</cp:coreProperties>
</file>