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2193588" cy="7621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1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105" d="100"/>
          <a:sy n="105" d="100"/>
        </p:scale>
        <p:origin x="1288" y="384"/>
      </p:cViewPr>
      <p:guideLst>
        <p:guide orient="horz" pos="2401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199" y="1247330"/>
            <a:ext cx="9145191" cy="2653442"/>
          </a:xfrm>
        </p:spPr>
        <p:txBody>
          <a:bodyPr anchor="b"/>
          <a:lstStyle>
            <a:lvl1pPr algn="ctr"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199" y="4003098"/>
            <a:ext cx="9145191" cy="184011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46" indent="0" algn="ctr">
              <a:buNone/>
              <a:defRPr sz="2000"/>
            </a:lvl2pPr>
            <a:lvl3pPr marL="914491" indent="0" algn="ctr">
              <a:buNone/>
              <a:defRPr sz="1800"/>
            </a:lvl3pPr>
            <a:lvl4pPr marL="1371737" indent="0" algn="ctr">
              <a:buNone/>
              <a:defRPr sz="1600"/>
            </a:lvl4pPr>
            <a:lvl5pPr marL="1828983" indent="0" algn="ctr">
              <a:buNone/>
              <a:defRPr sz="1600"/>
            </a:lvl5pPr>
            <a:lvl6pPr marL="2286229" indent="0" algn="ctr">
              <a:buNone/>
              <a:defRPr sz="1600"/>
            </a:lvl6pPr>
            <a:lvl7pPr marL="2743474" indent="0" algn="ctr">
              <a:buNone/>
              <a:defRPr sz="1600"/>
            </a:lvl7pPr>
            <a:lvl8pPr marL="3200720" indent="0" algn="ctr">
              <a:buNone/>
              <a:defRPr sz="1600"/>
            </a:lvl8pPr>
            <a:lvl9pPr marL="3657966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6005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6694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6037" y="405779"/>
            <a:ext cx="2629242" cy="645894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309" y="405779"/>
            <a:ext cx="7735307" cy="645894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515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1760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958" y="1900106"/>
            <a:ext cx="10516970" cy="3170368"/>
          </a:xfrm>
        </p:spPr>
        <p:txBody>
          <a:bodyPr anchor="b"/>
          <a:lstStyle>
            <a:lvl1pPr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958" y="5100467"/>
            <a:ext cx="10516970" cy="166722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4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9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7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9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2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4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7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9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7066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309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004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653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7" y="405779"/>
            <a:ext cx="10516970" cy="1473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898" y="1868348"/>
            <a:ext cx="5158459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898" y="2783997"/>
            <a:ext cx="5158459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3004" y="1868348"/>
            <a:ext cx="5183863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3004" y="2783997"/>
            <a:ext cx="5183863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3068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0574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4829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863" y="1097368"/>
            <a:ext cx="6173004" cy="54162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6015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863" y="1097368"/>
            <a:ext cx="6173004" cy="541626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46" indent="0">
              <a:buNone/>
              <a:defRPr sz="2800"/>
            </a:lvl2pPr>
            <a:lvl3pPr marL="914491" indent="0">
              <a:buNone/>
              <a:defRPr sz="2400"/>
            </a:lvl3pPr>
            <a:lvl4pPr marL="1371737" indent="0">
              <a:buNone/>
              <a:defRPr sz="2000"/>
            </a:lvl4pPr>
            <a:lvl5pPr marL="1828983" indent="0">
              <a:buNone/>
              <a:defRPr sz="2000"/>
            </a:lvl5pPr>
            <a:lvl6pPr marL="2286229" indent="0">
              <a:buNone/>
              <a:defRPr sz="2000"/>
            </a:lvl6pPr>
            <a:lvl7pPr marL="2743474" indent="0">
              <a:buNone/>
              <a:defRPr sz="2000"/>
            </a:lvl7pPr>
            <a:lvl8pPr marL="3200720" indent="0">
              <a:buNone/>
              <a:defRPr sz="2000"/>
            </a:lvl8pPr>
            <a:lvl9pPr marL="3657966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3204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309" y="405779"/>
            <a:ext cx="10516970" cy="1473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309" y="2028895"/>
            <a:ext cx="10516970" cy="4835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309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126" y="7064084"/>
            <a:ext cx="4115336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1722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4419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9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3" indent="-228623" algn="l" defTabSz="91449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6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114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60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606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51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97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343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8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4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91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37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83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229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74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72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6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BC8AB7B5-EEF1-BBFF-50AA-2AC99E74C15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090328" y="6369669"/>
            <a:ext cx="724104" cy="899125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2AA13ECC-3E5F-83E9-992B-6476C3B88842}"/>
              </a:ext>
            </a:extLst>
          </p:cNvPr>
          <p:cNvSpPr txBox="1"/>
          <p:nvPr/>
        </p:nvSpPr>
        <p:spPr>
          <a:xfrm>
            <a:off x="5313895" y="6363196"/>
            <a:ext cx="7543800" cy="901825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Hall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</a:p>
          <a:p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2993FFD-A8DE-4550-F3E4-3D07D6C739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-853740" y="-639311"/>
            <a:ext cx="13901068" cy="8900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3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14</cp:revision>
  <dcterms:created xsi:type="dcterms:W3CDTF">2023-04-20T05:11:32Z</dcterms:created>
  <dcterms:modified xsi:type="dcterms:W3CDTF">2024-12-10T16:01:41Z</dcterms:modified>
</cp:coreProperties>
</file>