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1328" y="136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122363"/>
            <a:ext cx="58293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602038"/>
            <a:ext cx="5143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2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59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50544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42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29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709740"/>
            <a:ext cx="59150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4589465"/>
            <a:ext cx="59150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83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825625"/>
            <a:ext cx="29146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96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65127"/>
            <a:ext cx="59150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681163"/>
            <a:ext cx="290125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505075"/>
            <a:ext cx="2901255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681163"/>
            <a:ext cx="2915543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505075"/>
            <a:ext cx="2915543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6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44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7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987427"/>
            <a:ext cx="347186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55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200"/>
            <a:ext cx="221188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987427"/>
            <a:ext cx="347186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057400"/>
            <a:ext cx="221188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9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65127"/>
            <a:ext cx="59150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825625"/>
            <a:ext cx="59150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6356352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14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903FBE5-9A73-2038-DF0B-D5C893E50F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24942" y="5750829"/>
            <a:ext cx="658276" cy="81738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1688AD1-E53C-6090-8D8F-C452F0034D8B}"/>
              </a:ext>
            </a:extLst>
          </p:cNvPr>
          <p:cNvSpPr txBox="1"/>
          <p:nvPr/>
        </p:nvSpPr>
        <p:spPr>
          <a:xfrm>
            <a:off x="434111" y="5501297"/>
            <a:ext cx="5324432" cy="1200329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Besuchen Sie uns in </a:t>
            </a:r>
          </a:p>
          <a:p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Halle X 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BF0F79D-F404-9B09-5A7C-B904800B77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968829" y="-657413"/>
            <a:ext cx="7924799" cy="507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2023-04-20T05:11:32Z</dcterms:created>
  <dcterms:modified xsi:type="dcterms:W3CDTF">2024-12-10T15:42:51Z</dcterms:modified>
</cp:coreProperties>
</file>