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2768" y="120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FF4F9E9-2BF8-389A-715C-DF708FF858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24942" y="5758743"/>
            <a:ext cx="658276" cy="81738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1339BB40-FAA8-F568-87EA-8882C0796BCF}"/>
              </a:ext>
            </a:extLst>
          </p:cNvPr>
          <p:cNvSpPr txBox="1"/>
          <p:nvPr/>
        </p:nvSpPr>
        <p:spPr>
          <a:xfrm>
            <a:off x="444996" y="5672325"/>
            <a:ext cx="6858000" cy="90182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</a:p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A5C96CE-1BEB-90C3-280C-9307A643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715520" y="-701963"/>
            <a:ext cx="8035339" cy="514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2023-04-20T05:11:32Z</dcterms:created>
  <dcterms:modified xsi:type="dcterms:W3CDTF">2024-12-10T15:45:30Z</dcterms:modified>
</cp:coreProperties>
</file>