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C48815-C6EC-F4D8-0B5F-8CAF625C5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10171" y="-180924"/>
            <a:ext cx="3574277" cy="228844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859BFC4-E040-D306-4668-9184B4E4BF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27036" y="1188229"/>
            <a:ext cx="283393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2023-04-20T05:29:31Z</dcterms:created>
  <dcterms:modified xsi:type="dcterms:W3CDTF">2024-12-10T15:54:50Z</dcterms:modified>
</cp:coreProperties>
</file>