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1112" y="160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2F65FCEF-46FB-F089-17EA-E250E2E7A9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1144" y="4866241"/>
            <a:ext cx="658276" cy="81738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0B2BC6C-610F-D801-7B0C-192021E51C47}"/>
              </a:ext>
            </a:extLst>
          </p:cNvPr>
          <p:cNvSpPr txBox="1"/>
          <p:nvPr/>
        </p:nvSpPr>
        <p:spPr>
          <a:xfrm>
            <a:off x="461819" y="4724653"/>
            <a:ext cx="5227781" cy="107721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10ADB12-693D-5316-05E7-F2CF2CEC2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688715" y="-407235"/>
            <a:ext cx="8008534" cy="51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2023-04-20T06:00:04Z</dcterms:created>
  <dcterms:modified xsi:type="dcterms:W3CDTF">2024-12-10T16:00:36Z</dcterms:modified>
</cp:coreProperties>
</file>