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1112" y="376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654EFBF-44CA-343A-D7C0-250EB734CF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01144" y="4876614"/>
            <a:ext cx="658276" cy="81738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3ED2307-05B9-E098-8794-1F59FD026851}"/>
              </a:ext>
            </a:extLst>
          </p:cNvPr>
          <p:cNvSpPr txBox="1"/>
          <p:nvPr/>
        </p:nvSpPr>
        <p:spPr>
          <a:xfrm>
            <a:off x="434110" y="4724653"/>
            <a:ext cx="4802908" cy="107721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38C739A-834D-81E7-A45A-1D8A46144F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495802" y="-371005"/>
            <a:ext cx="7373572" cy="472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2023-04-20T06:00:04Z</dcterms:created>
  <dcterms:modified xsi:type="dcterms:W3CDTF">2024-12-10T15:56:44Z</dcterms:modified>
</cp:coreProperties>
</file>