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224588" cy="1652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336"/>
      </p:cViewPr>
      <p:guideLst>
        <p:guide orient="horz" pos="52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270459"/>
            <a:ext cx="4668441" cy="575345"/>
          </a:xfrm>
        </p:spPr>
        <p:txBody>
          <a:bodyPr anchor="b"/>
          <a:lstStyle>
            <a:lvl1pPr algn="ctr"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867991"/>
            <a:ext cx="4668441" cy="398993"/>
          </a:xfrm>
        </p:spPr>
        <p:txBody>
          <a:bodyPr/>
          <a:lstStyle>
            <a:lvl1pPr marL="0" indent="0" algn="ctr">
              <a:buNone/>
              <a:defRPr sz="578"/>
            </a:lvl1pPr>
            <a:lvl2pPr marL="110185" indent="0" algn="ctr">
              <a:buNone/>
              <a:defRPr sz="482"/>
            </a:lvl2pPr>
            <a:lvl3pPr marL="220370" indent="0" algn="ctr">
              <a:buNone/>
              <a:defRPr sz="434"/>
            </a:lvl3pPr>
            <a:lvl4pPr marL="330556" indent="0" algn="ctr">
              <a:buNone/>
              <a:defRPr sz="386"/>
            </a:lvl4pPr>
            <a:lvl5pPr marL="440741" indent="0" algn="ctr">
              <a:buNone/>
              <a:defRPr sz="386"/>
            </a:lvl5pPr>
            <a:lvl6pPr marL="550926" indent="0" algn="ctr">
              <a:buNone/>
              <a:defRPr sz="386"/>
            </a:lvl6pPr>
            <a:lvl7pPr marL="661111" indent="0" algn="ctr">
              <a:buNone/>
              <a:defRPr sz="386"/>
            </a:lvl7pPr>
            <a:lvl8pPr marL="771296" indent="0" algn="ctr">
              <a:buNone/>
              <a:defRPr sz="386"/>
            </a:lvl8pPr>
            <a:lvl9pPr marL="881482" indent="0" algn="ctr">
              <a:buNone/>
              <a:defRPr sz="38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643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48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87985"/>
            <a:ext cx="1342177" cy="140049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87985"/>
            <a:ext cx="3948723" cy="140049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81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4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11999"/>
            <a:ext cx="5368707" cy="687431"/>
          </a:xfrm>
        </p:spPr>
        <p:txBody>
          <a:bodyPr anchor="b"/>
          <a:lstStyle>
            <a:lvl1pPr>
              <a:defRPr sz="1446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105933"/>
            <a:ext cx="5368707" cy="361504"/>
          </a:xfrm>
        </p:spPr>
        <p:txBody>
          <a:bodyPr/>
          <a:lstStyle>
            <a:lvl1pPr marL="0" indent="0">
              <a:buNone/>
              <a:defRPr sz="578">
                <a:solidFill>
                  <a:schemeClr val="tx1">
                    <a:tint val="75000"/>
                  </a:schemeClr>
                </a:solidFill>
              </a:defRPr>
            </a:lvl1pPr>
            <a:lvl2pPr marL="110185" indent="0">
              <a:buNone/>
              <a:defRPr sz="482">
                <a:solidFill>
                  <a:schemeClr val="tx1">
                    <a:tint val="75000"/>
                  </a:schemeClr>
                </a:solidFill>
              </a:defRPr>
            </a:lvl2pPr>
            <a:lvl3pPr marL="220370" indent="0">
              <a:buNone/>
              <a:defRPr sz="434">
                <a:solidFill>
                  <a:schemeClr val="tx1">
                    <a:tint val="75000"/>
                  </a:schemeClr>
                </a:solidFill>
              </a:defRPr>
            </a:lvl3pPr>
            <a:lvl4pPr marL="33055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4pPr>
            <a:lvl5pPr marL="44074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5pPr>
            <a:lvl6pPr marL="55092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6pPr>
            <a:lvl7pPr marL="661111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7pPr>
            <a:lvl8pPr marL="771296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8pPr>
            <a:lvl9pPr marL="881482" indent="0">
              <a:buNone/>
              <a:defRPr sz="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05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439925"/>
            <a:ext cx="2645450" cy="104855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47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87985"/>
            <a:ext cx="5368707" cy="31942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05114"/>
            <a:ext cx="2633292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03653"/>
            <a:ext cx="2633292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05114"/>
            <a:ext cx="2646261" cy="198540"/>
          </a:xfrm>
        </p:spPr>
        <p:txBody>
          <a:bodyPr anchor="b"/>
          <a:lstStyle>
            <a:lvl1pPr marL="0" indent="0">
              <a:buNone/>
              <a:defRPr sz="578" b="1"/>
            </a:lvl1pPr>
            <a:lvl2pPr marL="110185" indent="0">
              <a:buNone/>
              <a:defRPr sz="482" b="1"/>
            </a:lvl2pPr>
            <a:lvl3pPr marL="220370" indent="0">
              <a:buNone/>
              <a:defRPr sz="434" b="1"/>
            </a:lvl3pPr>
            <a:lvl4pPr marL="330556" indent="0">
              <a:buNone/>
              <a:defRPr sz="386" b="1"/>
            </a:lvl4pPr>
            <a:lvl5pPr marL="440741" indent="0">
              <a:buNone/>
              <a:defRPr sz="386" b="1"/>
            </a:lvl5pPr>
            <a:lvl6pPr marL="550926" indent="0">
              <a:buNone/>
              <a:defRPr sz="386" b="1"/>
            </a:lvl6pPr>
            <a:lvl7pPr marL="661111" indent="0">
              <a:buNone/>
              <a:defRPr sz="386" b="1"/>
            </a:lvl7pPr>
            <a:lvl8pPr marL="771296" indent="0">
              <a:buNone/>
              <a:defRPr sz="386" b="1"/>
            </a:lvl8pPr>
            <a:lvl9pPr marL="881482" indent="0">
              <a:buNone/>
              <a:defRPr sz="38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03653"/>
            <a:ext cx="2646261" cy="88788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59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76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96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37942"/>
            <a:ext cx="3151198" cy="1174409"/>
          </a:xfrm>
        </p:spPr>
        <p:txBody>
          <a:bodyPr/>
          <a:lstStyle>
            <a:lvl1pPr>
              <a:defRPr sz="771"/>
            </a:lvl1pPr>
            <a:lvl2pPr>
              <a:defRPr sz="675"/>
            </a:lvl2pPr>
            <a:lvl3pPr>
              <a:defRPr sz="578"/>
            </a:lvl3pPr>
            <a:lvl4pPr>
              <a:defRPr sz="482"/>
            </a:lvl4pPr>
            <a:lvl5pPr>
              <a:defRPr sz="482"/>
            </a:lvl5pPr>
            <a:lvl6pPr>
              <a:defRPr sz="482"/>
            </a:lvl6pPr>
            <a:lvl7pPr>
              <a:defRPr sz="482"/>
            </a:lvl7pPr>
            <a:lvl8pPr>
              <a:defRPr sz="482"/>
            </a:lvl8pPr>
            <a:lvl9pPr>
              <a:defRPr sz="482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351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10172"/>
            <a:ext cx="2007591" cy="385604"/>
          </a:xfrm>
        </p:spPr>
        <p:txBody>
          <a:bodyPr anchor="b"/>
          <a:lstStyle>
            <a:lvl1pPr>
              <a:defRPr sz="77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37942"/>
            <a:ext cx="3151198" cy="1174409"/>
          </a:xfrm>
        </p:spPr>
        <p:txBody>
          <a:bodyPr anchor="t"/>
          <a:lstStyle>
            <a:lvl1pPr marL="0" indent="0">
              <a:buNone/>
              <a:defRPr sz="771"/>
            </a:lvl1pPr>
            <a:lvl2pPr marL="110185" indent="0">
              <a:buNone/>
              <a:defRPr sz="675"/>
            </a:lvl2pPr>
            <a:lvl3pPr marL="220370" indent="0">
              <a:buNone/>
              <a:defRPr sz="578"/>
            </a:lvl3pPr>
            <a:lvl4pPr marL="330556" indent="0">
              <a:buNone/>
              <a:defRPr sz="482"/>
            </a:lvl4pPr>
            <a:lvl5pPr marL="440741" indent="0">
              <a:buNone/>
              <a:defRPr sz="482"/>
            </a:lvl5pPr>
            <a:lvl6pPr marL="550926" indent="0">
              <a:buNone/>
              <a:defRPr sz="482"/>
            </a:lvl6pPr>
            <a:lvl7pPr marL="661111" indent="0">
              <a:buNone/>
              <a:defRPr sz="482"/>
            </a:lvl7pPr>
            <a:lvl8pPr marL="771296" indent="0">
              <a:buNone/>
              <a:defRPr sz="482"/>
            </a:lvl8pPr>
            <a:lvl9pPr marL="881482" indent="0">
              <a:buNone/>
              <a:defRPr sz="482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495776"/>
            <a:ext cx="2007591" cy="918487"/>
          </a:xfrm>
        </p:spPr>
        <p:txBody>
          <a:bodyPr/>
          <a:lstStyle>
            <a:lvl1pPr marL="0" indent="0">
              <a:buNone/>
              <a:defRPr sz="386"/>
            </a:lvl1pPr>
            <a:lvl2pPr marL="110185" indent="0">
              <a:buNone/>
              <a:defRPr sz="337"/>
            </a:lvl2pPr>
            <a:lvl3pPr marL="220370" indent="0">
              <a:buNone/>
              <a:defRPr sz="289"/>
            </a:lvl3pPr>
            <a:lvl4pPr marL="330556" indent="0">
              <a:buNone/>
              <a:defRPr sz="241"/>
            </a:lvl4pPr>
            <a:lvl5pPr marL="440741" indent="0">
              <a:buNone/>
              <a:defRPr sz="241"/>
            </a:lvl5pPr>
            <a:lvl6pPr marL="550926" indent="0">
              <a:buNone/>
              <a:defRPr sz="241"/>
            </a:lvl6pPr>
            <a:lvl7pPr marL="661111" indent="0">
              <a:buNone/>
              <a:defRPr sz="241"/>
            </a:lvl7pPr>
            <a:lvl8pPr marL="771296" indent="0">
              <a:buNone/>
              <a:defRPr sz="241"/>
            </a:lvl8pPr>
            <a:lvl9pPr marL="881482" indent="0">
              <a:buNone/>
              <a:defRPr sz="24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23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87985"/>
            <a:ext cx="5368707" cy="3194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439925"/>
            <a:ext cx="5368707" cy="104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531704"/>
            <a:ext cx="2100798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531704"/>
            <a:ext cx="1400532" cy="879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98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0370" rtl="0" eaLnBrk="1" latinLnBrk="0" hangingPunct="1">
        <a:lnSpc>
          <a:spcPct val="90000"/>
        </a:lnSpc>
        <a:spcBef>
          <a:spcPct val="0"/>
        </a:spcBef>
        <a:buNone/>
        <a:defRPr sz="10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3" indent="-55093" algn="l" defTabSz="220370" rtl="0" eaLnBrk="1" latinLnBrk="0" hangingPunct="1">
        <a:lnSpc>
          <a:spcPct val="90000"/>
        </a:lnSpc>
        <a:spcBef>
          <a:spcPts val="241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6527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578" kern="1200">
          <a:solidFill>
            <a:schemeClr val="tx1"/>
          </a:solidFill>
          <a:latin typeface="+mn-lt"/>
          <a:ea typeface="+mn-ea"/>
          <a:cs typeface="+mn-cs"/>
        </a:defRPr>
      </a:lvl2pPr>
      <a:lvl3pPr marL="27546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82" kern="1200">
          <a:solidFill>
            <a:schemeClr val="tx1"/>
          </a:solidFill>
          <a:latin typeface="+mn-lt"/>
          <a:ea typeface="+mn-ea"/>
          <a:cs typeface="+mn-cs"/>
        </a:defRPr>
      </a:lvl3pPr>
      <a:lvl4pPr marL="385648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95833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60601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71620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826389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936574" indent="-55093" algn="l" defTabSz="220370" rtl="0" eaLnBrk="1" latinLnBrk="0" hangingPunct="1">
        <a:lnSpc>
          <a:spcPct val="90000"/>
        </a:lnSpc>
        <a:spcBef>
          <a:spcPts val="121"/>
        </a:spcBef>
        <a:buFont typeface="Arial" panose="020B0604020202020204" pitchFamily="34" charset="0"/>
        <a:buChar char="•"/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1pPr>
      <a:lvl2pPr marL="110185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2pPr>
      <a:lvl3pPr marL="220370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3pPr>
      <a:lvl4pPr marL="33055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4pPr>
      <a:lvl5pPr marL="44074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5pPr>
      <a:lvl6pPr marL="55092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6pPr>
      <a:lvl7pPr marL="661111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7pPr>
      <a:lvl8pPr marL="771296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8pPr>
      <a:lvl9pPr marL="881482" algn="l" defTabSz="220370" rtl="0" eaLnBrk="1" latinLnBrk="0" hangingPunct="1">
        <a:defRPr sz="4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66C58564-9660-C074-33E0-930CFB8615B4}"/>
              </a:ext>
            </a:extLst>
          </p:cNvPr>
          <p:cNvSpPr txBox="1"/>
          <p:nvPr/>
        </p:nvSpPr>
        <p:spPr>
          <a:xfrm>
            <a:off x="3227537" y="1053143"/>
            <a:ext cx="2731416" cy="58477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8C48815-C6EC-F4D8-0B5F-8CAF625C5D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-310171" y="-329546"/>
            <a:ext cx="3806406" cy="243706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DF3DC0B-8057-ED04-AB74-B75E4CFE24B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27036" y="1188229"/>
            <a:ext cx="283393" cy="35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8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16</cp:revision>
  <dcterms:created xsi:type="dcterms:W3CDTF">2023-04-20T05:29:31Z</dcterms:created>
  <dcterms:modified xsi:type="dcterms:W3CDTF">2024-12-10T15:39:42Z</dcterms:modified>
</cp:coreProperties>
</file>