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73" d="100"/>
          <a:sy n="73" d="100"/>
        </p:scale>
        <p:origin x="1042" y="7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17.01.2024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D89C1B1-8F52-67E1-FB0A-BAA694E1A8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213"/>
            <a:ext cx="12193200" cy="762075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651354" y="2757183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at Blechexpo in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6</cp:revision>
  <dcterms:created xsi:type="dcterms:W3CDTF">2023-04-20T05:11:32Z</dcterms:created>
  <dcterms:modified xsi:type="dcterms:W3CDTF">2024-01-17T21:24:13Z</dcterms:modified>
</cp:coreProperties>
</file>