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89" d="100"/>
          <a:sy n="189" d="100"/>
        </p:scale>
        <p:origin x="134" y="782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167222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Blechexpo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443AAA3-E8C4-CF70-3A40-8239F8C198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124373"/>
            <a:ext cx="6224585" cy="146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5</cp:revision>
  <dcterms:created xsi:type="dcterms:W3CDTF">2023-04-20T05:29:31Z</dcterms:created>
  <dcterms:modified xsi:type="dcterms:W3CDTF">2024-01-17T21:00:18Z</dcterms:modified>
</cp:coreProperties>
</file>