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73" d="100"/>
          <a:sy n="73" d="100"/>
        </p:scale>
        <p:origin x="1042" y="7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0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88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60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08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8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45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14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028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98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612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857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29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60424394-3DD2-F3F1-E192-0C6B248DE18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3200" cy="762075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9E3E6DD-FEB3-3868-5300-029AFB0C0B73}"/>
              </a:ext>
            </a:extLst>
          </p:cNvPr>
          <p:cNvSpPr txBox="1"/>
          <p:nvPr/>
        </p:nvSpPr>
        <p:spPr>
          <a:xfrm>
            <a:off x="651353" y="2772573"/>
            <a:ext cx="10910170" cy="523220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Blechexpo in </a:t>
            </a:r>
            <a:r>
              <a:rPr lang="de-DE" sz="28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28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13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4</cp:revision>
  <dcterms:created xsi:type="dcterms:W3CDTF">2023-04-20T05:11:32Z</dcterms:created>
  <dcterms:modified xsi:type="dcterms:W3CDTF">2024-01-17T21:22:20Z</dcterms:modified>
</cp:coreProperties>
</file>