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12193588" cy="76215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01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howGuides="1">
      <p:cViewPr varScale="1">
        <p:scale>
          <a:sx n="73" d="100"/>
          <a:sy n="73" d="100"/>
        </p:scale>
        <p:origin x="1042" y="72"/>
      </p:cViewPr>
      <p:guideLst>
        <p:guide orient="horz" pos="2401"/>
        <p:guide pos="384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199" y="1247330"/>
            <a:ext cx="9145191" cy="2653442"/>
          </a:xfrm>
        </p:spPr>
        <p:txBody>
          <a:bodyPr anchor="b"/>
          <a:lstStyle>
            <a:lvl1pPr algn="ctr">
              <a:defRPr sz="600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199" y="4003098"/>
            <a:ext cx="9145191" cy="1840119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46" indent="0" algn="ctr">
              <a:buNone/>
              <a:defRPr sz="2000"/>
            </a:lvl2pPr>
            <a:lvl3pPr marL="914491" indent="0" algn="ctr">
              <a:buNone/>
              <a:defRPr sz="1800"/>
            </a:lvl3pPr>
            <a:lvl4pPr marL="1371737" indent="0" algn="ctr">
              <a:buNone/>
              <a:defRPr sz="1600"/>
            </a:lvl4pPr>
            <a:lvl5pPr marL="1828983" indent="0" algn="ctr">
              <a:buNone/>
              <a:defRPr sz="1600"/>
            </a:lvl5pPr>
            <a:lvl6pPr marL="2286229" indent="0" algn="ctr">
              <a:buNone/>
              <a:defRPr sz="1600"/>
            </a:lvl6pPr>
            <a:lvl7pPr marL="2743474" indent="0" algn="ctr">
              <a:buNone/>
              <a:defRPr sz="1600"/>
            </a:lvl7pPr>
            <a:lvl8pPr marL="3200720" indent="0" algn="ctr">
              <a:buNone/>
              <a:defRPr sz="1600"/>
            </a:lvl8pPr>
            <a:lvl9pPr marL="3657966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560059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966942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6037" y="405779"/>
            <a:ext cx="2629242" cy="6458944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309" y="405779"/>
            <a:ext cx="7735307" cy="6458944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35156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17608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958" y="1900106"/>
            <a:ext cx="10516970" cy="3170368"/>
          </a:xfrm>
        </p:spPr>
        <p:txBody>
          <a:bodyPr anchor="b"/>
          <a:lstStyle>
            <a:lvl1pPr>
              <a:defRPr sz="600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958" y="5100467"/>
            <a:ext cx="10516970" cy="1667222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4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91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73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98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22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47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7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9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70667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309" y="2028895"/>
            <a:ext cx="5182275" cy="483582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3004" y="2028895"/>
            <a:ext cx="5182275" cy="483582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653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7" y="405779"/>
            <a:ext cx="10516970" cy="1473155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898" y="1868348"/>
            <a:ext cx="5158459" cy="915649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46" indent="0">
              <a:buNone/>
              <a:defRPr sz="2000" b="1"/>
            </a:lvl2pPr>
            <a:lvl3pPr marL="914491" indent="0">
              <a:buNone/>
              <a:defRPr sz="1800" b="1"/>
            </a:lvl3pPr>
            <a:lvl4pPr marL="1371737" indent="0">
              <a:buNone/>
              <a:defRPr sz="1600" b="1"/>
            </a:lvl4pPr>
            <a:lvl5pPr marL="1828983" indent="0">
              <a:buNone/>
              <a:defRPr sz="1600" b="1"/>
            </a:lvl5pPr>
            <a:lvl6pPr marL="2286229" indent="0">
              <a:buNone/>
              <a:defRPr sz="1600" b="1"/>
            </a:lvl6pPr>
            <a:lvl7pPr marL="2743474" indent="0">
              <a:buNone/>
              <a:defRPr sz="1600" b="1"/>
            </a:lvl7pPr>
            <a:lvl8pPr marL="3200720" indent="0">
              <a:buNone/>
              <a:defRPr sz="1600" b="1"/>
            </a:lvl8pPr>
            <a:lvl9pPr marL="3657966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898" y="2783997"/>
            <a:ext cx="5158459" cy="409484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3004" y="1868348"/>
            <a:ext cx="5183863" cy="915649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46" indent="0">
              <a:buNone/>
              <a:defRPr sz="2000" b="1"/>
            </a:lvl2pPr>
            <a:lvl3pPr marL="914491" indent="0">
              <a:buNone/>
              <a:defRPr sz="1800" b="1"/>
            </a:lvl3pPr>
            <a:lvl4pPr marL="1371737" indent="0">
              <a:buNone/>
              <a:defRPr sz="1600" b="1"/>
            </a:lvl4pPr>
            <a:lvl5pPr marL="1828983" indent="0">
              <a:buNone/>
              <a:defRPr sz="1600" b="1"/>
            </a:lvl5pPr>
            <a:lvl6pPr marL="2286229" indent="0">
              <a:buNone/>
              <a:defRPr sz="1600" b="1"/>
            </a:lvl6pPr>
            <a:lvl7pPr marL="2743474" indent="0">
              <a:buNone/>
              <a:defRPr sz="1600" b="1"/>
            </a:lvl7pPr>
            <a:lvl8pPr marL="3200720" indent="0">
              <a:buNone/>
              <a:defRPr sz="1600" b="1"/>
            </a:lvl8pPr>
            <a:lvl9pPr marL="3657966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3004" y="2783997"/>
            <a:ext cx="5183863" cy="409484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330682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905748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24829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508106"/>
            <a:ext cx="3932749" cy="1778371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863" y="1097368"/>
            <a:ext cx="6173004" cy="541626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286477"/>
            <a:ext cx="3932749" cy="4235980"/>
          </a:xfrm>
        </p:spPr>
        <p:txBody>
          <a:bodyPr/>
          <a:lstStyle>
            <a:lvl1pPr marL="0" indent="0">
              <a:buNone/>
              <a:defRPr sz="1600"/>
            </a:lvl1pPr>
            <a:lvl2pPr marL="457246" indent="0">
              <a:buNone/>
              <a:defRPr sz="1400"/>
            </a:lvl2pPr>
            <a:lvl3pPr marL="914491" indent="0">
              <a:buNone/>
              <a:defRPr sz="1200"/>
            </a:lvl3pPr>
            <a:lvl4pPr marL="1371737" indent="0">
              <a:buNone/>
              <a:defRPr sz="1000"/>
            </a:lvl4pPr>
            <a:lvl5pPr marL="1828983" indent="0">
              <a:buNone/>
              <a:defRPr sz="1000"/>
            </a:lvl5pPr>
            <a:lvl6pPr marL="2286229" indent="0">
              <a:buNone/>
              <a:defRPr sz="1000"/>
            </a:lvl6pPr>
            <a:lvl7pPr marL="2743474" indent="0">
              <a:buNone/>
              <a:defRPr sz="1000"/>
            </a:lvl7pPr>
            <a:lvl8pPr marL="3200720" indent="0">
              <a:buNone/>
              <a:defRPr sz="1000"/>
            </a:lvl8pPr>
            <a:lvl9pPr marL="3657966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360153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508106"/>
            <a:ext cx="3932749" cy="1778371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863" y="1097368"/>
            <a:ext cx="6173004" cy="5416267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46" indent="0">
              <a:buNone/>
              <a:defRPr sz="2800"/>
            </a:lvl2pPr>
            <a:lvl3pPr marL="914491" indent="0">
              <a:buNone/>
              <a:defRPr sz="2400"/>
            </a:lvl3pPr>
            <a:lvl4pPr marL="1371737" indent="0">
              <a:buNone/>
              <a:defRPr sz="2000"/>
            </a:lvl4pPr>
            <a:lvl5pPr marL="1828983" indent="0">
              <a:buNone/>
              <a:defRPr sz="2000"/>
            </a:lvl5pPr>
            <a:lvl6pPr marL="2286229" indent="0">
              <a:buNone/>
              <a:defRPr sz="2000"/>
            </a:lvl6pPr>
            <a:lvl7pPr marL="2743474" indent="0">
              <a:buNone/>
              <a:defRPr sz="2000"/>
            </a:lvl7pPr>
            <a:lvl8pPr marL="3200720" indent="0">
              <a:buNone/>
              <a:defRPr sz="2000"/>
            </a:lvl8pPr>
            <a:lvl9pPr marL="3657966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286477"/>
            <a:ext cx="3932749" cy="4235980"/>
          </a:xfrm>
        </p:spPr>
        <p:txBody>
          <a:bodyPr/>
          <a:lstStyle>
            <a:lvl1pPr marL="0" indent="0">
              <a:buNone/>
              <a:defRPr sz="1600"/>
            </a:lvl1pPr>
            <a:lvl2pPr marL="457246" indent="0">
              <a:buNone/>
              <a:defRPr sz="1400"/>
            </a:lvl2pPr>
            <a:lvl3pPr marL="914491" indent="0">
              <a:buNone/>
              <a:defRPr sz="1200"/>
            </a:lvl3pPr>
            <a:lvl4pPr marL="1371737" indent="0">
              <a:buNone/>
              <a:defRPr sz="1000"/>
            </a:lvl4pPr>
            <a:lvl5pPr marL="1828983" indent="0">
              <a:buNone/>
              <a:defRPr sz="1000"/>
            </a:lvl5pPr>
            <a:lvl6pPr marL="2286229" indent="0">
              <a:buNone/>
              <a:defRPr sz="1000"/>
            </a:lvl6pPr>
            <a:lvl7pPr marL="2743474" indent="0">
              <a:buNone/>
              <a:defRPr sz="1000"/>
            </a:lvl7pPr>
            <a:lvl8pPr marL="3200720" indent="0">
              <a:buNone/>
              <a:defRPr sz="1000"/>
            </a:lvl8pPr>
            <a:lvl9pPr marL="3657966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732046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405779"/>
            <a:ext cx="10516970" cy="14731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2028895"/>
            <a:ext cx="10516970" cy="483582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7064084"/>
            <a:ext cx="2743557" cy="4057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3A2422-A205-3F4C-9791-4A5D2DE1B2E2}" type="datetimeFigureOut">
              <a:rPr lang="de-DE" smtClean="0"/>
              <a:t>17.01.2024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7064084"/>
            <a:ext cx="4115336" cy="4057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7064084"/>
            <a:ext cx="2743557" cy="40577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AA7008-A7C9-324D-A53F-34E31D716B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744199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91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23" indent="-228623" algn="l" defTabSz="914491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69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114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360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606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851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2097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343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589" indent="-228623" algn="l" defTabSz="91449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46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91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737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983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229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474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720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966" algn="l" defTabSz="914491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Grafik 2">
            <a:extLst>
              <a:ext uri="{FF2B5EF4-FFF2-40B4-BE49-F238E27FC236}">
                <a16:creationId xmlns:a16="http://schemas.microsoft.com/office/drawing/2014/main" id="{3D89C1B1-8F52-67E1-FB0A-BAA694E1A823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0" y="1213"/>
            <a:ext cx="12193200" cy="7620750"/>
          </a:xfrm>
          <a:prstGeom prst="rect">
            <a:avLst/>
          </a:prstGeom>
        </p:spPr>
      </p:pic>
      <p:sp>
        <p:nvSpPr>
          <p:cNvPr id="17" name="Textfeld 16">
            <a:extLst>
              <a:ext uri="{FF2B5EF4-FFF2-40B4-BE49-F238E27FC236}">
                <a16:creationId xmlns:a16="http://schemas.microsoft.com/office/drawing/2014/main" id="{9B92A268-72D5-D1D1-5A69-03B803905616}"/>
              </a:ext>
            </a:extLst>
          </p:cNvPr>
          <p:cNvSpPr txBox="1"/>
          <p:nvPr/>
        </p:nvSpPr>
        <p:spPr>
          <a:xfrm>
            <a:off x="651354" y="2757183"/>
            <a:ext cx="10910170" cy="553998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pPr algn="ctr"/>
            <a:r>
              <a:rPr lang="de-DE" sz="2900" dirty="0" err="1">
                <a:latin typeface="Arial" panose="020B0604020202020204" pitchFamily="34" charset="0"/>
                <a:cs typeface="Arial" panose="020B0604020202020204" pitchFamily="34" charset="0"/>
              </a:rPr>
              <a:t>Visit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2900" dirty="0" err="1">
                <a:latin typeface="Arial" panose="020B0604020202020204" pitchFamily="34" charset="0"/>
                <a:cs typeface="Arial" panose="020B0604020202020204" pitchFamily="34" charset="0"/>
              </a:rPr>
              <a:t>us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 at Blechexpo in </a:t>
            </a:r>
            <a:r>
              <a:rPr lang="de-DE" sz="2900" b="1" dirty="0">
                <a:latin typeface="Arial" panose="020B0604020202020204" pitchFamily="34" charset="0"/>
                <a:cs typeface="Arial" panose="020B0604020202020204" pitchFamily="34" charset="0"/>
              </a:rPr>
              <a:t>Hall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2900" b="1" dirty="0">
                <a:latin typeface="Arial" panose="020B0604020202020204" pitchFamily="34" charset="0"/>
                <a:cs typeface="Arial" panose="020B0604020202020204" pitchFamily="34" charset="0"/>
              </a:rPr>
              <a:t>X 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at</a:t>
            </a:r>
            <a:r>
              <a:rPr lang="de-DE" sz="2900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r>
              <a:rPr lang="de-DE" sz="29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8781136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11</Words>
  <Application>Microsoft Office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Annika Mayer</cp:lastModifiedBy>
  <cp:revision>6</cp:revision>
  <dcterms:created xsi:type="dcterms:W3CDTF">2023-04-20T05:11:32Z</dcterms:created>
  <dcterms:modified xsi:type="dcterms:W3CDTF">2024-01-17T21:24:13Z</dcterms:modified>
</cp:coreProperties>
</file>

<file path=docProps/thumbnail.jpeg>
</file>