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81" d="100"/>
          <a:sy n="81" d="100"/>
        </p:scale>
        <p:origin x="2078" y="62"/>
      </p:cViewPr>
      <p:guideLst>
        <p:guide orient="horz" pos="216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122363"/>
            <a:ext cx="58293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602038"/>
            <a:ext cx="51435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8264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7591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50544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8425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296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709740"/>
            <a:ext cx="5915025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4589465"/>
            <a:ext cx="5915025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6832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825625"/>
            <a:ext cx="29146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825625"/>
            <a:ext cx="29146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7396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65127"/>
            <a:ext cx="59150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681163"/>
            <a:ext cx="2901255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505075"/>
            <a:ext cx="2901255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681163"/>
            <a:ext cx="2915543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505075"/>
            <a:ext cx="2915543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7361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5441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8172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987427"/>
            <a:ext cx="3471863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2552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987427"/>
            <a:ext cx="3471863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8977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65127"/>
            <a:ext cx="59150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825625"/>
            <a:ext cx="59150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2422-A205-3F4C-9791-4A5D2DE1B2E2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6356352"/>
            <a:ext cx="2314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8140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fik 15">
            <a:extLst>
              <a:ext uri="{FF2B5EF4-FFF2-40B4-BE49-F238E27FC236}">
                <a16:creationId xmlns:a16="http://schemas.microsoft.com/office/drawing/2014/main" id="{4F590431-0526-D1C6-BC5A-7AFB0B98DAE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9B92A268-72D5-D1D1-5A69-03B803905616}"/>
              </a:ext>
            </a:extLst>
          </p:cNvPr>
          <p:cNvSpPr txBox="1"/>
          <p:nvPr/>
        </p:nvSpPr>
        <p:spPr>
          <a:xfrm>
            <a:off x="502086" y="3244333"/>
            <a:ext cx="5837129" cy="369332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algn="ctr"/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at Blechexpo in 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Hall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78113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11</Words>
  <Application>Microsoft Office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Annika Mayer</cp:lastModifiedBy>
  <cp:revision>5</cp:revision>
  <dcterms:created xsi:type="dcterms:W3CDTF">2023-04-20T05:11:32Z</dcterms:created>
  <dcterms:modified xsi:type="dcterms:W3CDTF">2024-01-17T21:23:01Z</dcterms:modified>
</cp:coreProperties>
</file>