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6327"/>
  </p:normalViewPr>
  <p:slideViewPr>
    <p:cSldViewPr snapToGrid="0" showGuides="1">
      <p:cViewPr varScale="1">
        <p:scale>
          <a:sx n="172" d="100"/>
          <a:sy n="172" d="100"/>
        </p:scale>
        <p:origin x="120" y="293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23323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19CC3E1-986B-0A48-E83C-8F9A49809A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9008" y="405453"/>
            <a:ext cx="2032000" cy="2032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86B6FD34-79D3-7A18-188E-C325AAE363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39638" y="680219"/>
            <a:ext cx="3435526" cy="110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6</cp:revision>
  <dcterms:created xsi:type="dcterms:W3CDTF">2023-04-20T06:00:04Z</dcterms:created>
  <dcterms:modified xsi:type="dcterms:W3CDTF">2024-01-17T21:13:38Z</dcterms:modified>
</cp:coreProperties>
</file>