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6327"/>
  </p:normalViewPr>
  <p:slideViewPr>
    <p:cSldViewPr snapToGrid="0" showGuides="1">
      <p:cViewPr varScale="1">
        <p:scale>
          <a:sx n="94" d="100"/>
          <a:sy n="94" d="100"/>
        </p:scale>
        <p:origin x="1810" y="86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FD9D5CFC-6F63-1F9F-5737-A8DE18DB1D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38956" y="799011"/>
            <a:ext cx="2738915" cy="879026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44546" y="1777174"/>
            <a:ext cx="3909174" cy="307777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F19CC3E1-986B-0A48-E83C-8F9A49809A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99008" y="397081"/>
            <a:ext cx="2032000" cy="203200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3923A7B6-F2C9-691B-3254-5B08EB0C6D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978" b="8797"/>
          <a:stretch/>
        </p:blipFill>
        <p:spPr>
          <a:xfrm>
            <a:off x="449036" y="2834712"/>
            <a:ext cx="5959928" cy="268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Annika Mayer</cp:lastModifiedBy>
  <cp:revision>4</cp:revision>
  <dcterms:created xsi:type="dcterms:W3CDTF">2023-04-20T06:00:04Z</dcterms:created>
  <dcterms:modified xsi:type="dcterms:W3CDTF">2024-01-17T21:12:10Z</dcterms:modified>
</cp:coreProperties>
</file>