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6" r:id="rId2"/>
  </p:sldIdLst>
  <p:sldSz cx="6858000" cy="59039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79" userDrawn="1">
          <p15:clr>
            <a:srgbClr val="A4A3A4"/>
          </p15:clr>
        </p15:guide>
        <p15:guide id="2" pos="2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1"/>
    <p:restoredTop sz="96327"/>
  </p:normalViewPr>
  <p:slideViewPr>
    <p:cSldViewPr snapToGrid="0" showGuides="1">
      <p:cViewPr varScale="1">
        <p:scale>
          <a:sx n="94" d="100"/>
          <a:sy n="94" d="100"/>
        </p:scale>
        <p:origin x="1810" y="86"/>
      </p:cViewPr>
      <p:guideLst>
        <p:guide orient="horz" pos="1879"/>
        <p:guide pos="2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966220"/>
            <a:ext cx="5829300" cy="205543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3100921"/>
            <a:ext cx="5143500" cy="142541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97893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7766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14329"/>
            <a:ext cx="1478756" cy="5003293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14329"/>
            <a:ext cx="4350544" cy="5003293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49512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7434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1471880"/>
            <a:ext cx="5915025" cy="245586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3950977"/>
            <a:ext cx="5915025" cy="1291481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3906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1571643"/>
            <a:ext cx="2914650" cy="374597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1571643"/>
            <a:ext cx="2914650" cy="374597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1894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14330"/>
            <a:ext cx="5915025" cy="114115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1447279"/>
            <a:ext cx="2901255" cy="70928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2156568"/>
            <a:ext cx="2901255" cy="31719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1447279"/>
            <a:ext cx="2915543" cy="70928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2156568"/>
            <a:ext cx="2915543" cy="31719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5779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8018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7743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93594"/>
            <a:ext cx="2211884" cy="137758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850055"/>
            <a:ext cx="3471863" cy="419560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1771174"/>
            <a:ext cx="2211884" cy="3281319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88531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93594"/>
            <a:ext cx="2211884" cy="137758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850055"/>
            <a:ext cx="3471863" cy="419560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1771174"/>
            <a:ext cx="2211884" cy="3281319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1967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314330"/>
            <a:ext cx="5915025" cy="1141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1571643"/>
            <a:ext cx="5915025" cy="37459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5472054"/>
            <a:ext cx="1543050" cy="3143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330C0-1586-4545-9765-476D879E0094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5472054"/>
            <a:ext cx="2314575" cy="3143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5472054"/>
            <a:ext cx="1543050" cy="3143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878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FD9D5CFC-6F63-1F9F-5737-A8DE18DB1D5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838956" y="799011"/>
            <a:ext cx="2738915" cy="879026"/>
          </a:xfrm>
          <a:prstGeom prst="rect">
            <a:avLst/>
          </a:prstGeom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0790C84A-2711-88EB-6594-E6E8F478F798}"/>
              </a:ext>
            </a:extLst>
          </p:cNvPr>
          <p:cNvSpPr txBox="1"/>
          <p:nvPr/>
        </p:nvSpPr>
        <p:spPr>
          <a:xfrm>
            <a:off x="2744546" y="1777174"/>
            <a:ext cx="3909174" cy="307777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Visit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us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Hall X 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F19CC3E1-986B-0A48-E83C-8F9A49809A2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99008" y="397081"/>
            <a:ext cx="2032000" cy="2032000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3923A7B6-F2C9-691B-3254-5B08EB0C6D5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7978" b="8797"/>
          <a:stretch/>
        </p:blipFill>
        <p:spPr>
          <a:xfrm>
            <a:off x="449036" y="2834712"/>
            <a:ext cx="5959928" cy="2684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206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8</Words>
  <Application>Microsoft Office PowerPoint</Application>
  <PresentationFormat>Benutzerdefiniert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Annika Mayer</cp:lastModifiedBy>
  <cp:revision>5</cp:revision>
  <dcterms:created xsi:type="dcterms:W3CDTF">2023-04-20T06:00:04Z</dcterms:created>
  <dcterms:modified xsi:type="dcterms:W3CDTF">2024-01-17T21:14:20Z</dcterms:modified>
</cp:coreProperties>
</file>