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224588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89" d="100"/>
          <a:sy n="189" d="100"/>
        </p:scale>
        <p:origin x="134" y="629"/>
      </p:cViewPr>
      <p:guideLst>
        <p:guide orient="horz" pos="60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311768"/>
            <a:ext cx="4668441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1000566"/>
            <a:ext cx="4668441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1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34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101424"/>
            <a:ext cx="1342177" cy="161439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101424"/>
            <a:ext cx="3948723" cy="161439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03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85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74927"/>
            <a:ext cx="5368707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274851"/>
            <a:ext cx="5368707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03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74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101424"/>
            <a:ext cx="5368707" cy="36821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66990"/>
            <a:ext cx="2633292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95854"/>
            <a:ext cx="2633292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66990"/>
            <a:ext cx="2646261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95854"/>
            <a:ext cx="2646261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90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0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3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74285"/>
            <a:ext cx="3151198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27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74285"/>
            <a:ext cx="3151198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24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101424"/>
            <a:ext cx="5368707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507118"/>
            <a:ext cx="5368707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765653"/>
            <a:ext cx="2100798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05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D836A9BA-236E-5AB0-D67C-4C59659FE8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794"/>
            <a:ext cx="6223000" cy="1397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8" y="1304412"/>
            <a:ext cx="6652365" cy="43088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22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at Blechexpo in Hall </a:t>
            </a:r>
            <a:r>
              <a:rPr lang="de-DE" sz="22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2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72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4</cp:revision>
  <dcterms:created xsi:type="dcterms:W3CDTF">2023-04-20T05:29:31Z</dcterms:created>
  <dcterms:modified xsi:type="dcterms:W3CDTF">2024-01-17T21:12:48Z</dcterms:modified>
</cp:coreProperties>
</file>