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172" d="100"/>
          <a:sy n="172" d="100"/>
        </p:scale>
        <p:origin x="120" y="293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4565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5B46896-D852-464E-6E87-306CB49B07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38955" y="773415"/>
            <a:ext cx="2738918" cy="87902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6B8FBED-6778-15FA-C7C7-935AD1EBB5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9008" y="392599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8</cp:revision>
  <dcterms:created xsi:type="dcterms:W3CDTF">2023-04-20T06:00:04Z</dcterms:created>
  <dcterms:modified xsi:type="dcterms:W3CDTF">2024-01-17T21:10:38Z</dcterms:modified>
</cp:coreProperties>
</file>